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07" autoAdjust="0"/>
  </p:normalViewPr>
  <p:slideViewPr>
    <p:cSldViewPr>
      <p:cViewPr varScale="1">
        <p:scale>
          <a:sx n="65" d="100"/>
          <a:sy n="65" d="100"/>
        </p:scale>
        <p:origin x="-15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1157E-DCC8-4693-8DC4-B58E9E5AAE6E}" type="datetimeFigureOut">
              <a:rPr lang="ru-RU" smtClean="0"/>
              <a:t>чт 12.12.24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EA7FA-F9D9-4C57-99BE-6BC444F478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Растим здоровых детей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ГБДОУ № 62</a:t>
            </a:r>
          </a:p>
          <a:p>
            <a:r>
              <a:rPr lang="ru-RU" dirty="0" smtClean="0"/>
              <a:t>Группа раннего возраста «Вишенки»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IMG_26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3999" cy="5937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6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586551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Учились правильно чистить зубы</a:t>
            </a:r>
            <a:endParaRPr lang="ru-RU" dirty="0"/>
          </a:p>
        </p:txBody>
      </p:sp>
      <p:pic>
        <p:nvPicPr>
          <p:cNvPr id="4" name="Содержимое 3" descr="IMG_26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Узнали как надо мыть руки ,чтоб избавиться от микробов</a:t>
            </a:r>
            <a:endParaRPr lang="ru-RU" dirty="0"/>
          </a:p>
        </p:txBody>
      </p:sp>
      <p:pic>
        <p:nvPicPr>
          <p:cNvPr id="4" name="Содержимое 3" descr="IMG_26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Узнали что полезно ,а что вредно для зубов</a:t>
            </a:r>
            <a:endParaRPr lang="ru-RU" dirty="0"/>
          </a:p>
        </p:txBody>
      </p:sp>
      <p:pic>
        <p:nvPicPr>
          <p:cNvPr id="4" name="Содержимое 3" descr="IMG_2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648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12968" cy="59375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6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640960" cy="63813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33</Words>
  <Application>Microsoft Office PowerPoint</Application>
  <PresentationFormat>Экран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Растим здоровых детей</vt:lpstr>
      <vt:lpstr>Слайд 2</vt:lpstr>
      <vt:lpstr>Слайд 3</vt:lpstr>
      <vt:lpstr>Учились правильно чистить зубы</vt:lpstr>
      <vt:lpstr>Узнали как надо мыть руки ,чтоб избавиться от микробов</vt:lpstr>
      <vt:lpstr>Узнали что полезно ,а что вредно для зубов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Растим здоровых детей</dc:title>
  <dc:creator>AURORA</dc:creator>
  <cp:lastModifiedBy>AURORA</cp:lastModifiedBy>
  <cp:revision>2</cp:revision>
  <dcterms:created xsi:type="dcterms:W3CDTF">2024-12-12T19:13:53Z</dcterms:created>
  <dcterms:modified xsi:type="dcterms:W3CDTF">2024-12-12T19:32:44Z</dcterms:modified>
</cp:coreProperties>
</file>