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09622F8-137B-4594-81BE-8BDC8D97171C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481CD5-8103-40DA-8696-E21D849E842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22F8-137B-4594-81BE-8BDC8D97171C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1CD5-8103-40DA-8696-E21D849E8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09622F8-137B-4594-81BE-8BDC8D97171C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481CD5-8103-40DA-8696-E21D849E842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22F8-137B-4594-81BE-8BDC8D97171C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481CD5-8103-40DA-8696-E21D849E84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22F8-137B-4594-81BE-8BDC8D97171C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481CD5-8103-40DA-8696-E21D849E842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09622F8-137B-4594-81BE-8BDC8D97171C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481CD5-8103-40DA-8696-E21D849E842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09622F8-137B-4594-81BE-8BDC8D97171C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481CD5-8103-40DA-8696-E21D849E842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22F8-137B-4594-81BE-8BDC8D97171C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481CD5-8103-40DA-8696-E21D849E8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22F8-137B-4594-81BE-8BDC8D97171C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481CD5-8103-40DA-8696-E21D849E8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22F8-137B-4594-81BE-8BDC8D97171C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481CD5-8103-40DA-8696-E21D849E842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09622F8-137B-4594-81BE-8BDC8D97171C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481CD5-8103-40DA-8696-E21D849E842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9622F8-137B-4594-81BE-8BDC8D97171C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481CD5-8103-40DA-8696-E21D849E84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БАБАШКИ – РОСТОВОЙ КОНСТРУКТОР ДЛЯ ПРОСТРАНСТВЕННОГО МОДЕЛИРОВАНИЯ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ГБДОУ детский сад № 62 </a:t>
            </a:r>
          </a:p>
          <a:p>
            <a:r>
              <a:rPr lang="ru-RU" dirty="0" smtClean="0"/>
              <a:t>Красносельского района СПб</a:t>
            </a:r>
            <a:endParaRPr lang="ru-RU" dirty="0"/>
          </a:p>
        </p:txBody>
      </p:sp>
      <p:pic>
        <p:nvPicPr>
          <p:cNvPr id="1026" name="Picture 2" descr="C:\Users\Юрий\Desktop\Бабашки\YZoq0q9R6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2232248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Страна Бабашек очень похожа на наш любимый город – Санкт-Петербург</a:t>
            </a:r>
            <a:endParaRPr lang="ru-RU" sz="3200" dirty="0"/>
          </a:p>
        </p:txBody>
      </p:sp>
      <p:pic>
        <p:nvPicPr>
          <p:cNvPr id="7" name="Содержимое 6" descr="GSvgnkz6gx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00200"/>
            <a:ext cx="8352928" cy="492514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с Бабашками продолжается…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pic>
        <p:nvPicPr>
          <p:cNvPr id="5" name="Содержимое 4" descr="fJjqNvw6Lx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1931988"/>
            <a:ext cx="3886200" cy="3886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Знакомство с картой </a:t>
            </a:r>
            <a:br>
              <a:rPr lang="ru-RU" dirty="0" smtClean="0"/>
            </a:br>
            <a:r>
              <a:rPr lang="ru-RU" dirty="0" smtClean="0"/>
              <a:t>«Страна Бабашек»</a:t>
            </a:r>
            <a:endParaRPr lang="ru-RU" dirty="0"/>
          </a:p>
        </p:txBody>
      </p:sp>
      <p:pic>
        <p:nvPicPr>
          <p:cNvPr id="4" name="Содержимое 3" descr="xF6ECE9Tez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2775" y="1772816"/>
            <a:ext cx="8153400" cy="390979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Постройки по образцам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/>
          <a:lstStyle/>
          <a:p>
            <a:r>
              <a:rPr lang="ru-RU" sz="2400" dirty="0" smtClean="0"/>
              <a:t>Юные архитекторы пробуют восстановить страну Бабашек, которую разрушил злодей Шах - Бабах</a:t>
            </a:r>
          </a:p>
          <a:p>
            <a:endParaRPr lang="ru-RU" dirty="0"/>
          </a:p>
        </p:txBody>
      </p:sp>
      <p:pic>
        <p:nvPicPr>
          <p:cNvPr id="2051" name="Picture 3" descr="C:\Users\Юрий\Desktop\Бабашки\6oK595E8_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140968"/>
            <a:ext cx="2232248" cy="3384376"/>
          </a:xfrm>
          <a:prstGeom prst="rect">
            <a:avLst/>
          </a:prstGeom>
          <a:noFill/>
        </p:spPr>
      </p:pic>
      <p:pic>
        <p:nvPicPr>
          <p:cNvPr id="2052" name="Picture 4" descr="C:\Users\Юрий\Desktop\Бабашки\2MqIFLzXVq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20888"/>
            <a:ext cx="2376264" cy="4104456"/>
          </a:xfrm>
          <a:prstGeom prst="rect">
            <a:avLst/>
          </a:prstGeom>
          <a:noFill/>
        </p:spPr>
      </p:pic>
      <p:pic>
        <p:nvPicPr>
          <p:cNvPr id="2056" name="Picture 8" descr="C:\Users\Юрий\Desktop\Бабашки\gvh02Ku1x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420888"/>
            <a:ext cx="2016224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Восстанавливаем Страну Бабашек</a:t>
            </a:r>
            <a:endParaRPr lang="ru-RU" dirty="0"/>
          </a:p>
        </p:txBody>
      </p:sp>
      <p:pic>
        <p:nvPicPr>
          <p:cNvPr id="3074" name="Picture 2" descr="C:\Users\Юрий\Desktop\Бабашки\sI7r5cdk8YU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2023110" cy="4495800"/>
          </a:xfrm>
          <a:prstGeom prst="rect">
            <a:avLst/>
          </a:prstGeom>
          <a:noFill/>
        </p:spPr>
      </p:pic>
      <p:pic>
        <p:nvPicPr>
          <p:cNvPr id="3075" name="Picture 3" descr="C:\Users\Юрий\Desktop\Бабашки\PVIZavLObU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700808"/>
            <a:ext cx="2088232" cy="4464496"/>
          </a:xfrm>
          <a:prstGeom prst="rect">
            <a:avLst/>
          </a:prstGeom>
          <a:noFill/>
        </p:spPr>
      </p:pic>
      <p:pic>
        <p:nvPicPr>
          <p:cNvPr id="3076" name="Picture 4" descr="C:\Users\Юрий\Desktop\Бабашки\yMUXoRvZWr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700808"/>
            <a:ext cx="2160240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Строим фигуры </a:t>
            </a:r>
            <a:br>
              <a:rPr lang="ru-RU" dirty="0" smtClean="0"/>
            </a:br>
            <a:r>
              <a:rPr lang="ru-RU" dirty="0" smtClean="0"/>
              <a:t>с игральным кубиком</a:t>
            </a:r>
            <a:endParaRPr lang="ru-RU" dirty="0"/>
          </a:p>
        </p:txBody>
      </p:sp>
      <p:pic>
        <p:nvPicPr>
          <p:cNvPr id="4" name="Содержимое 3" descr="6oK595E8_J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2304256" cy="4752528"/>
          </a:xfrm>
        </p:spPr>
      </p:pic>
      <p:pic>
        <p:nvPicPr>
          <p:cNvPr id="4098" name="Picture 2" descr="C:\Users\Юрий\Desktop\Бабашки\npfZmyyMS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2520280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Продолжаем строить </a:t>
            </a:r>
            <a:br>
              <a:rPr lang="ru-RU" dirty="0" smtClean="0"/>
            </a:br>
            <a:r>
              <a:rPr lang="ru-RU" dirty="0" smtClean="0"/>
              <a:t>Страну Бабашек</a:t>
            </a:r>
            <a:endParaRPr lang="ru-RU" dirty="0"/>
          </a:p>
        </p:txBody>
      </p:sp>
      <p:pic>
        <p:nvPicPr>
          <p:cNvPr id="6" name="Содержимое 5" descr="9UnimU2EbJ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6120680" cy="3816424"/>
          </a:xfrm>
        </p:spPr>
      </p:pic>
      <p:pic>
        <p:nvPicPr>
          <p:cNvPr id="7" name="Содержимое 6" descr="cJl9Faj7VNk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516216" y="1556792"/>
            <a:ext cx="2376264" cy="457621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Дети с удовольствием играют со своими постройками</a:t>
            </a:r>
            <a:endParaRPr lang="ru-RU" dirty="0"/>
          </a:p>
        </p:txBody>
      </p:sp>
      <p:pic>
        <p:nvPicPr>
          <p:cNvPr id="5" name="Содержимое 4" descr="KHAzVjWW-n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8784976" cy="460851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Игры продолжаются</a:t>
            </a:r>
            <a:endParaRPr lang="ru-RU" dirty="0"/>
          </a:p>
        </p:txBody>
      </p:sp>
      <p:pic>
        <p:nvPicPr>
          <p:cNvPr id="4" name="Содержимое 3" descr="FsXY-wLNgZ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2232248" cy="4495800"/>
          </a:xfrm>
        </p:spPr>
      </p:pic>
      <p:pic>
        <p:nvPicPr>
          <p:cNvPr id="5122" name="Picture 2" descr="C:\Users\Юрий\Desktop\Бабашки\sc4uzIn4y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72816"/>
            <a:ext cx="2232248" cy="4464496"/>
          </a:xfrm>
          <a:prstGeom prst="rect">
            <a:avLst/>
          </a:prstGeom>
          <a:noFill/>
        </p:spPr>
      </p:pic>
      <p:pic>
        <p:nvPicPr>
          <p:cNvPr id="5123" name="Picture 3" descr="C:\Users\Юрий\Desktop\Бабашки\QU03_rCmDH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844824"/>
            <a:ext cx="2201416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ожидании Нового года </a:t>
            </a:r>
            <a:br>
              <a:rPr lang="ru-RU" dirty="0" smtClean="0"/>
            </a:br>
            <a:r>
              <a:rPr lang="ru-RU" dirty="0" smtClean="0"/>
              <a:t> в Стране Бабашек</a:t>
            </a:r>
            <a:endParaRPr lang="ru-RU" dirty="0"/>
          </a:p>
        </p:txBody>
      </p:sp>
      <p:pic>
        <p:nvPicPr>
          <p:cNvPr id="4" name="Содержимое 3" descr="Jw8sPrnQGY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89088"/>
            <a:ext cx="2753816" cy="5080272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предверии</a:t>
            </a:r>
            <a:r>
              <a:rPr lang="ru-RU" dirty="0" smtClean="0"/>
              <a:t> Нового года, дети решили порадовать жителей Страны Бабашек.</a:t>
            </a:r>
          </a:p>
          <a:p>
            <a:r>
              <a:rPr lang="ru-RU" dirty="0" smtClean="0"/>
              <a:t>Построили им ёлочку, чтобы у жителей было Новогоднее настроение!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137</TotalTime>
  <Words>96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БАБАШКИ – РОСТОВОЙ КОНСТРУКТОР ДЛЯ ПРОСТРАНСТВЕННОГО МОДЕЛИРОВАНИЯ</vt:lpstr>
      <vt:lpstr>Знакомство с картой  «Страна Бабашек»</vt:lpstr>
      <vt:lpstr>Постройки по образцам</vt:lpstr>
      <vt:lpstr>Восстанавливаем Страну Бабашек</vt:lpstr>
      <vt:lpstr>Строим фигуры  с игральным кубиком</vt:lpstr>
      <vt:lpstr>Продолжаем строить  Страну Бабашек</vt:lpstr>
      <vt:lpstr>Дети с удовольствием играют со своими постройками</vt:lpstr>
      <vt:lpstr>Игры продолжаются</vt:lpstr>
      <vt:lpstr>В ожидании Нового года   в Стране Бабашек</vt:lpstr>
      <vt:lpstr>Страна Бабашек очень похожа на наш любимый город – Санкт-Петербург</vt:lpstr>
      <vt:lpstr>Работа с Бабашками продолжается…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</dc:creator>
  <cp:lastModifiedBy>Юрий</cp:lastModifiedBy>
  <cp:revision>14</cp:revision>
  <dcterms:created xsi:type="dcterms:W3CDTF">2024-12-15T17:24:21Z</dcterms:created>
  <dcterms:modified xsi:type="dcterms:W3CDTF">2024-12-15T19:42:06Z</dcterms:modified>
</cp:coreProperties>
</file>