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293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86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19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9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4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08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7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81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40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4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85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2BB1-3313-40CE-9E05-46B8E4581A4A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0A347-2AC1-48EE-AE58-66DC23641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885FCF-D349-4770-974B-7F84BDDA9029}"/>
              </a:ext>
            </a:extLst>
          </p:cNvPr>
          <p:cNvSpPr/>
          <p:nvPr/>
        </p:nvSpPr>
        <p:spPr>
          <a:xfrm>
            <a:off x="0" y="52584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Наглядно–демонстрационный материал по развитию речи «Зимние забавы зимой» для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мышления, связной речи и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понимания окружающего мира у детей.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491D2ED3-8AE9-459A-9071-4F1A27D10E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3050C2-B0E8-4BFD-9C5B-42FAF7FD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6858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3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2DAC7B5-6671-45F8-96F2-8E52E93AA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6AF846-A4D8-49E6-8183-BA8374B3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899"/>
            <a:ext cx="6858000" cy="99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3138C07-BEB9-422B-A171-E689B4D28E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4E1C74-C014-4004-9F58-BE34306DB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038"/>
            <a:ext cx="6858000" cy="99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01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296FF2-E727-4A6B-A862-A9721877A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68596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42BE4-005A-4C7A-B1F3-D5B602FEC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0"/>
            <a:ext cx="6937884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60A65D-B214-4C23-B258-C9586ACDEA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88E3EE-5EF7-4EF3-B1C9-AB0B36702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799"/>
            <a:ext cx="6858000" cy="98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76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59BB5B-F576-4ADA-894F-81E6A31FC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450"/>
            <a:ext cx="6858000" cy="99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6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4377</TotalTime>
  <Words>26</Words>
  <Application>Microsoft Office PowerPoint</Application>
  <PresentationFormat>Широкоэкранный</PresentationFormat>
  <Paragraphs>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zagirbek80@mail.com</dc:creator>
  <cp:lastModifiedBy>zagirbek80@mail.com</cp:lastModifiedBy>
  <cp:revision>1</cp:revision>
  <dcterms:created xsi:type="dcterms:W3CDTF">2025-11-28T05:29:44Z</dcterms:created>
  <dcterms:modified xsi:type="dcterms:W3CDTF">2025-12-01T06:27:42Z</dcterms:modified>
</cp:coreProperties>
</file>