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FEDEE3-52EE-4169-A811-4436D5B00A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6B96C77-B238-4F4B-8EA7-26AF686971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612BD7-7A44-4056-8352-7E529B5FB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6ECA8-890A-463F-AE8A-30E04922DC55}" type="datetimeFigureOut">
              <a:rPr lang="ru-RU" smtClean="0"/>
              <a:t>04.12.2025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CCDF35-91D7-4BED-9E98-1C150D7C9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6ED55EC-D523-46FB-826A-149275ADD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DAFD6-0AA3-48AB-9D24-781AA1E046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876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0BD2DA-627D-4034-A155-9B596E9E2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9275463-58B3-422A-89C6-80C41AEF72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5408DC-F780-4198-B68A-91568A663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6ECA8-890A-463F-AE8A-30E04922DC55}" type="datetimeFigureOut">
              <a:rPr lang="ru-RU" smtClean="0"/>
              <a:t>04.12.2025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C3A8EC-DAF0-4AAD-BFCF-14E29343A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DEF2A2-AD47-4DAF-A3AA-E7263794E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DAFD6-0AA3-48AB-9D24-781AA1E046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878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7762006-E56B-48C7-94AB-425FF2A88F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4595A39-3641-4C0E-BF9C-68E171884E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C06558-32BF-4EF8-AEC6-7A90DB647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6ECA8-890A-463F-AE8A-30E04922DC55}" type="datetimeFigureOut">
              <a:rPr lang="ru-RU" smtClean="0"/>
              <a:t>04.12.2025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A80D312-EF3B-439A-8CD5-D173BCB10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668129-4DB0-4B5E-AFFE-FE44909CC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DAFD6-0AA3-48AB-9D24-781AA1E046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763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BBEF38-4123-4B42-8FA4-BB90CE6F5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EAEF45-3523-43EA-B827-DB4DEE7A23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94CFDFF-239B-44EE-A702-B1FA29B46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6ECA8-890A-463F-AE8A-30E04922DC55}" type="datetimeFigureOut">
              <a:rPr lang="ru-RU" smtClean="0"/>
              <a:t>04.12.2025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DEF24A-BE29-4801-9E95-2FD9BB739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4DF794-C0C5-4416-A4FB-8AB91ADC3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DAFD6-0AA3-48AB-9D24-781AA1E046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6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5998C1-CF63-4361-A820-A3F818E42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52EE49D-C1F1-48EA-9131-D2AFE2B160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B6AE32-119E-4D42-A7F9-8579B5A6E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6ECA8-890A-463F-AE8A-30E04922DC55}" type="datetimeFigureOut">
              <a:rPr lang="ru-RU" smtClean="0"/>
              <a:t>04.12.2025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E6FB51-EF6D-4922-BFBA-ABCEC93F2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9A9F20-B2FB-40EB-BA35-54A429878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DAFD6-0AA3-48AB-9D24-781AA1E046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798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57AC25-BCEC-4F11-B667-0DE965062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4C70B1-E851-4EA4-9DA9-9E7E660BDB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B891770-8E98-4FCD-A198-BBE49A66FA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091C74A-CB2B-43FF-97E7-D2EFACB9E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6ECA8-890A-463F-AE8A-30E04922DC55}" type="datetimeFigureOut">
              <a:rPr lang="ru-RU" smtClean="0"/>
              <a:t>04.12.2025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5DB0CB7-F332-4837-87B6-DAA0B03A4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AA83018-4085-439C-9F74-63A476067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DAFD6-0AA3-48AB-9D24-781AA1E046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423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02B748-56A8-4AEF-B5C6-9EA2186B7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6BDFB26-D403-42B0-955C-E9F9A6D94F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40CC023-1B21-434E-ADA0-7BCB5F86D5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251FB85-31C3-45F0-AC2D-9349FA5FDA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EC24D77-EF80-476A-854F-6B6CFE3D9B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B829A38-313B-4AD9-ADBC-DE375B83B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6ECA8-890A-463F-AE8A-30E04922DC55}" type="datetimeFigureOut">
              <a:rPr lang="ru-RU" smtClean="0"/>
              <a:t>04.12.2025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A168BB9-5D9D-43A3-9792-FF78C4EF0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BFA8936-0A98-46CB-8BDE-541F83B03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DAFD6-0AA3-48AB-9D24-781AA1E046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1862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DB83B1-379E-4344-90F3-4E423A826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430A0E7-DE49-493F-80C1-F89B00EC5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6ECA8-890A-463F-AE8A-30E04922DC55}" type="datetimeFigureOut">
              <a:rPr lang="ru-RU" smtClean="0"/>
              <a:t>04.12.2025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FB577C1-00C4-433C-8332-77BD2B102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6563BAD-D8F3-4B81-8757-EF6BBD4A5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DAFD6-0AA3-48AB-9D24-781AA1E046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6689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5794509-8CCC-44F8-B6F0-59C413F19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6ECA8-890A-463F-AE8A-30E04922DC55}" type="datetimeFigureOut">
              <a:rPr lang="ru-RU" smtClean="0"/>
              <a:t>04.12.2025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0F9E992-62FC-4EC4-BCF1-CF7087D55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2A04D49-C4B6-4EFC-82F5-0B01E1F0D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DAFD6-0AA3-48AB-9D24-781AA1E046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072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C7C3C6-E592-4F61-B16B-6D61CEC2E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6930C6A-C969-4EAF-95EC-6005253080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E9F75E9-62BC-40BB-8D75-727FFA0FD0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CB2079-20F8-489C-8435-763307DFD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6ECA8-890A-463F-AE8A-30E04922DC55}" type="datetimeFigureOut">
              <a:rPr lang="ru-RU" smtClean="0"/>
              <a:t>04.12.2025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CC5ADAD-ED74-4A47-90CD-0ECA8B015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A6CF69F-7186-4C62-AD35-1ED83D7BA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DAFD6-0AA3-48AB-9D24-781AA1E046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7999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1A9F25-0BF8-4291-8C5F-1AED06EDA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47D1756-25E0-427F-8FC2-C16A6B54AD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E9FBB3D-F1D0-4677-8E4B-229FA3ABE5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441D155-A354-4287-95CF-1944C110D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6ECA8-890A-463F-AE8A-30E04922DC55}" type="datetimeFigureOut">
              <a:rPr lang="ru-RU" smtClean="0"/>
              <a:t>04.12.2025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DB16B5E-690B-41E6-8C30-936064B4E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A794B2-C237-4166-A550-177ED8C47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DAFD6-0AA3-48AB-9D24-781AA1E046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2366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5FB4C6-F7E2-4D00-9258-58F026795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7A86AE1-B16F-4801-8AAF-C48AE93671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DEE19D-8723-4F7D-85DF-F038D2C831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36ECA8-890A-463F-AE8A-30E04922DC55}" type="datetimeFigureOut">
              <a:rPr lang="ru-RU" smtClean="0"/>
              <a:t>04.12.2025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44C87D-CD0F-4FEC-8E3C-AA9AA7CF4F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49FA70-60B9-47E8-AB8E-A2FF8797B5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ADAFD6-0AA3-48AB-9D24-781AA1E046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981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6F6B38E-6A3D-4761-A6C5-F3041D927058}"/>
              </a:ext>
            </a:extLst>
          </p:cNvPr>
          <p:cNvSpPr/>
          <p:nvPr/>
        </p:nvSpPr>
        <p:spPr>
          <a:xfrm>
            <a:off x="0" y="75004"/>
            <a:ext cx="1219199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Наглядно–демонстрационный материал по развитию речи «Зима. Дикие животные» для развитие творческого мышления, связной речи и понимания окружающего мира у детей.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2D2E7C5-D5EB-4762-96B6-A4428F2626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3078" y="1459999"/>
            <a:ext cx="7219508" cy="54146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5570ADD-9138-4692-8501-6C7D04CA524B}"/>
              </a:ext>
            </a:extLst>
          </p:cNvPr>
          <p:cNvSpPr txBox="1"/>
          <p:nvPr/>
        </p:nvSpPr>
        <p:spPr>
          <a:xfrm>
            <a:off x="4338084" y="6228299"/>
            <a:ext cx="3891516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ЛИСА</a:t>
            </a:r>
          </a:p>
        </p:txBody>
      </p:sp>
    </p:spTree>
    <p:extLst>
      <p:ext uri="{BB962C8B-B14F-4D97-AF65-F5344CB8AC3E}">
        <p14:creationId xmlns:p14="http://schemas.microsoft.com/office/powerpoint/2010/main" val="4000728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18B46BC-7714-41BA-B41A-E5B972A3BF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158" y="0"/>
            <a:ext cx="10281684" cy="686573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923C43D-5C9E-4A3C-BD20-90203E88D09E}"/>
              </a:ext>
            </a:extLst>
          </p:cNvPr>
          <p:cNvSpPr txBox="1"/>
          <p:nvPr/>
        </p:nvSpPr>
        <p:spPr>
          <a:xfrm>
            <a:off x="4338084" y="6228299"/>
            <a:ext cx="3891516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БАРСУК</a:t>
            </a:r>
          </a:p>
        </p:txBody>
      </p:sp>
    </p:spTree>
    <p:extLst>
      <p:ext uri="{BB962C8B-B14F-4D97-AF65-F5344CB8AC3E}">
        <p14:creationId xmlns:p14="http://schemas.microsoft.com/office/powerpoint/2010/main" val="2086892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8AEF072-B524-41D1-B5DD-0E7C96D0B5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6857" y="0"/>
            <a:ext cx="9138285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FEB945F-A2D8-4820-A9F6-4CBAA675B661}"/>
              </a:ext>
            </a:extLst>
          </p:cNvPr>
          <p:cNvSpPr txBox="1"/>
          <p:nvPr/>
        </p:nvSpPr>
        <p:spPr>
          <a:xfrm>
            <a:off x="4338084" y="6228299"/>
            <a:ext cx="3891516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БЕЛКА</a:t>
            </a:r>
          </a:p>
        </p:txBody>
      </p:sp>
    </p:spTree>
    <p:extLst>
      <p:ext uri="{BB962C8B-B14F-4D97-AF65-F5344CB8AC3E}">
        <p14:creationId xmlns:p14="http://schemas.microsoft.com/office/powerpoint/2010/main" val="2349000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Сезон охоты на бобра продлится до 31 марта – Белгосохота">
            <a:extLst>
              <a:ext uri="{FF2B5EF4-FFF2-40B4-BE49-F238E27FC236}">
                <a16:creationId xmlns:a16="http://schemas.microsoft.com/office/drawing/2014/main" id="{7AD6AC8C-5409-4EAF-9497-535230D33A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790" y="0"/>
            <a:ext cx="10260419" cy="684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FCBD386-EF3B-4D97-8AEC-EA9C8F70EDB4}"/>
              </a:ext>
            </a:extLst>
          </p:cNvPr>
          <p:cNvSpPr txBox="1"/>
          <p:nvPr/>
        </p:nvSpPr>
        <p:spPr>
          <a:xfrm>
            <a:off x="4338084" y="6228299"/>
            <a:ext cx="3891516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БОБЁР</a:t>
            </a:r>
          </a:p>
        </p:txBody>
      </p:sp>
    </p:spTree>
    <p:extLst>
      <p:ext uri="{BB962C8B-B14F-4D97-AF65-F5344CB8AC3E}">
        <p14:creationId xmlns:p14="http://schemas.microsoft.com/office/powerpoint/2010/main" val="510249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E023FD7-3888-4987-9A77-3EBF3DFDB4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574" y="0"/>
            <a:ext cx="10548851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6D93F29-13B8-4B64-85A8-4A59B6B5DB3E}"/>
              </a:ext>
            </a:extLst>
          </p:cNvPr>
          <p:cNvSpPr txBox="1"/>
          <p:nvPr/>
        </p:nvSpPr>
        <p:spPr>
          <a:xfrm>
            <a:off x="4338084" y="6228299"/>
            <a:ext cx="3891516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ВОЛК</a:t>
            </a:r>
          </a:p>
        </p:txBody>
      </p:sp>
    </p:spTree>
    <p:extLst>
      <p:ext uri="{BB962C8B-B14F-4D97-AF65-F5344CB8AC3E}">
        <p14:creationId xmlns:p14="http://schemas.microsoft.com/office/powerpoint/2010/main" val="2862079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2349548-D8C1-4E94-9DBC-875CB8A27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530" y="0"/>
            <a:ext cx="10277554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A6A507A-510E-4533-89D6-5713F8AF1838}"/>
              </a:ext>
            </a:extLst>
          </p:cNvPr>
          <p:cNvSpPr txBox="1"/>
          <p:nvPr/>
        </p:nvSpPr>
        <p:spPr>
          <a:xfrm>
            <a:off x="4338084" y="6228299"/>
            <a:ext cx="3891516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ЗАЯЦ</a:t>
            </a:r>
          </a:p>
        </p:txBody>
      </p:sp>
    </p:spTree>
    <p:extLst>
      <p:ext uri="{BB962C8B-B14F-4D97-AF65-F5344CB8AC3E}">
        <p14:creationId xmlns:p14="http://schemas.microsoft.com/office/powerpoint/2010/main" val="8471912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18896A6-F7B0-48B4-88E4-018CEF8BC7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EF9E25B-57B1-4BC1-85A5-227FFB6CD814}"/>
              </a:ext>
            </a:extLst>
          </p:cNvPr>
          <p:cNvSpPr txBox="1"/>
          <p:nvPr/>
        </p:nvSpPr>
        <p:spPr>
          <a:xfrm>
            <a:off x="4338084" y="6228299"/>
            <a:ext cx="3891516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РЫСЬ</a:t>
            </a:r>
          </a:p>
        </p:txBody>
      </p:sp>
    </p:spTree>
    <p:extLst>
      <p:ext uri="{BB962C8B-B14F-4D97-AF65-F5344CB8AC3E}">
        <p14:creationId xmlns:p14="http://schemas.microsoft.com/office/powerpoint/2010/main" val="2771345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D4F2789-8838-419E-B63E-4976BCB2C3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888AB30-C427-4054-8259-C3053FB6F72F}"/>
              </a:ext>
            </a:extLst>
          </p:cNvPr>
          <p:cNvSpPr txBox="1"/>
          <p:nvPr/>
        </p:nvSpPr>
        <p:spPr>
          <a:xfrm>
            <a:off x="4338084" y="6228299"/>
            <a:ext cx="3891516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МЕДВЕДЬ</a:t>
            </a:r>
          </a:p>
        </p:txBody>
      </p:sp>
    </p:spTree>
    <p:extLst>
      <p:ext uri="{BB962C8B-B14F-4D97-AF65-F5344CB8AC3E}">
        <p14:creationId xmlns:p14="http://schemas.microsoft.com/office/powerpoint/2010/main" val="47430719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35</Words>
  <Application>Microsoft Office PowerPoint</Application>
  <PresentationFormat>Широкоэкранный</PresentationFormat>
  <Paragraphs>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zagirbek80@mail.com</dc:creator>
  <cp:lastModifiedBy>zagirbek80@mail.com</cp:lastModifiedBy>
  <cp:revision>1</cp:revision>
  <dcterms:created xsi:type="dcterms:W3CDTF">2025-12-04T11:18:59Z</dcterms:created>
  <dcterms:modified xsi:type="dcterms:W3CDTF">2025-12-04T11:29:00Z</dcterms:modified>
</cp:coreProperties>
</file>